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9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8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1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4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30F65-686C-429E-9B83-9F664C7314CC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8D931-E4B5-492F-8F0D-23CDCCFF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7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3" y="124777"/>
            <a:ext cx="11918225" cy="66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8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0" y="548639"/>
            <a:ext cx="11682927" cy="5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4" y="179478"/>
            <a:ext cx="11555835" cy="641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5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" y="210093"/>
            <a:ext cx="11738249" cy="59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0" y="122463"/>
            <a:ext cx="11666319" cy="60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8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4" y="145051"/>
            <a:ext cx="11970954" cy="602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6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" y="209142"/>
            <a:ext cx="11562215" cy="6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0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" y="77015"/>
            <a:ext cx="11909144" cy="6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9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" y="404131"/>
            <a:ext cx="11510027" cy="46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5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" y="141514"/>
            <a:ext cx="11285764" cy="65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13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9" y="130491"/>
            <a:ext cx="12006281" cy="59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4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" y="0"/>
            <a:ext cx="11112137" cy="673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2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7" y="185737"/>
            <a:ext cx="11889085" cy="53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" y="91983"/>
            <a:ext cx="11208033" cy="65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2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" y="0"/>
            <a:ext cx="11592649" cy="64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65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924"/>
            <a:ext cx="12010416" cy="63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0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4617" cy="66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63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4" y="323305"/>
            <a:ext cx="11920376" cy="490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7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13" y="119743"/>
            <a:ext cx="11596147" cy="48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53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8" y="67899"/>
            <a:ext cx="11575391" cy="64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5" y="-1"/>
            <a:ext cx="12021826" cy="579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2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72" y="0"/>
            <a:ext cx="10172700" cy="2542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4" y="2542903"/>
            <a:ext cx="10093778" cy="418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8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55" y="106816"/>
            <a:ext cx="11662769" cy="5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6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0" y="426992"/>
            <a:ext cx="11819768" cy="5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9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542925"/>
            <a:ext cx="105632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7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6" y="145324"/>
            <a:ext cx="11068915" cy="62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3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05" y="373516"/>
            <a:ext cx="10525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0" y="256494"/>
            <a:ext cx="11090774" cy="64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3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6" y="215536"/>
            <a:ext cx="11532054" cy="61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JetBlue Airways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Naraine, Randy</dc:creator>
  <cp:lastModifiedBy>Shivang Gupta</cp:lastModifiedBy>
  <cp:revision>8</cp:revision>
  <dcterms:created xsi:type="dcterms:W3CDTF">2020-08-02T01:39:36Z</dcterms:created>
  <dcterms:modified xsi:type="dcterms:W3CDTF">2022-03-01T18:58:55Z</dcterms:modified>
</cp:coreProperties>
</file>